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5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7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8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0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3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7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6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9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ED9B-9572-420E-BB94-A771E58988E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1208-F978-4E99-8AD3-F9CA192BB0B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51520" y="116632"/>
            <a:ext cx="8568952" cy="662473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827584" y="116632"/>
            <a:ext cx="7704856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USOA desarrolla proyectos y actividades subvencionadas por </a:t>
            </a:r>
            <a:r>
              <a:rPr lang="es-ES" sz="2800" b="1" dirty="0" err="1" smtClean="0"/>
              <a:t>Lanbide</a:t>
            </a:r>
            <a:r>
              <a:rPr lang="es-ES" sz="2800" b="1" dirty="0" smtClean="0"/>
              <a:t> (Gobierno Vasco) y el Fondo Social Europeo, con cofinanciación del 50%: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 smtClean="0"/>
              <a:t>Ayudas para el mantenimiento de empleo de los Centros Especiales de Empleo.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 smtClean="0"/>
              <a:t>Unidades de Apoyo Actividad Profesional CEE-s.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Proyecto </a:t>
            </a:r>
            <a:r>
              <a:rPr lang="en-US" sz="2800" dirty="0" err="1" smtClean="0"/>
              <a:t>Aukerability</a:t>
            </a:r>
            <a:r>
              <a:rPr lang="en-US" sz="2800" dirty="0" smtClean="0"/>
              <a:t> y </a:t>
            </a:r>
            <a:r>
              <a:rPr lang="en-US" sz="2800" dirty="0" err="1" smtClean="0"/>
              <a:t>Gazteability</a:t>
            </a:r>
            <a:r>
              <a:rPr lang="en-US" sz="2800" dirty="0" smtClean="0"/>
              <a:t> (91,89%) del </a:t>
            </a:r>
            <a:r>
              <a:rPr lang="en-US" sz="2800" dirty="0" err="1" smtClean="0"/>
              <a:t>Progr</a:t>
            </a:r>
            <a:r>
              <a:rPr lang="en-US" sz="2800" dirty="0" smtClean="0"/>
              <a:t>. </a:t>
            </a:r>
            <a:r>
              <a:rPr lang="en-US" sz="2800" dirty="0" err="1" smtClean="0"/>
              <a:t>Operativo</a:t>
            </a:r>
            <a:r>
              <a:rPr lang="en-US" sz="2800" dirty="0" smtClean="0"/>
              <a:t> FSE del País Vasco, 2014-2020. </a:t>
            </a:r>
          </a:p>
          <a:p>
            <a:endParaRPr lang="en-US" sz="25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25" y="4365104"/>
            <a:ext cx="4138313" cy="165618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203973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217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61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Bringas - Taller Usoa</dc:creator>
  <cp:lastModifiedBy>Tomás Bringas - Taller Usoa</cp:lastModifiedBy>
  <cp:revision>13</cp:revision>
  <cp:lastPrinted>2018-04-17T10:13:44Z</cp:lastPrinted>
  <dcterms:created xsi:type="dcterms:W3CDTF">2017-12-18T08:48:17Z</dcterms:created>
  <dcterms:modified xsi:type="dcterms:W3CDTF">2018-04-17T13:11:10Z</dcterms:modified>
</cp:coreProperties>
</file>